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16" r:id="rId2"/>
    <p:sldId id="300" r:id="rId3"/>
    <p:sldId id="275" r:id="rId4"/>
    <p:sldId id="301" r:id="rId5"/>
    <p:sldId id="304" r:id="rId6"/>
    <p:sldId id="302" r:id="rId7"/>
    <p:sldId id="303" r:id="rId8"/>
    <p:sldId id="305" r:id="rId9"/>
    <p:sldId id="306" r:id="rId10"/>
    <p:sldId id="307" r:id="rId11"/>
    <p:sldId id="308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7" r:id="rId20"/>
    <p:sldId id="318" r:id="rId21"/>
    <p:sldId id="319" r:id="rId22"/>
    <p:sldId id="320" r:id="rId23"/>
    <p:sldId id="321" r:id="rId24"/>
    <p:sldId id="322" r:id="rId25"/>
    <p:sldId id="323" r:id="rId26"/>
    <p:sldId id="324" r:id="rId27"/>
    <p:sldId id="325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8/23/2011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8/23/2011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4666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A29FBF-76D8-4549-A9E4-5ECAA94EA357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65E470-03CE-4E4B-9211-03EADB9B3484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B26784-AB76-4EC3-89D2-46D4C606ED14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F55B52-91B1-4FA4-84A2-017058C2CFA7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1CD5D-54B7-4EFA-A2EB-3646FCFA8C8E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0F2E-11FE-43EC-A782-8787F7FB2B9E}" type="datetime1">
              <a:rPr lang="en-US" smtClean="0"/>
              <a:t>8/23/2011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0BD565-8DF3-4ECD-B920-74DDE8554572}" type="datetime1">
              <a:rPr lang="en-US" smtClean="0"/>
              <a:t>8/23/2011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1317A3-6912-4047-B12D-E434C93548AC}" type="datetime1">
              <a:rPr lang="en-US" smtClean="0"/>
              <a:t>8/23/2011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250C-D908-40E3-96C2-487162FE9996}" type="datetime1">
              <a:rPr lang="en-US" smtClean="0"/>
              <a:t>8/23/2011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247AA-D394-4B05-B9FB-1B2C6DB25087}" type="datetime1">
              <a:rPr lang="en-US" smtClean="0"/>
              <a:t>8/23/2011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E84150-104C-4B1B-8809-747DFC28360B}" type="datetime1">
              <a:rPr lang="en-US" smtClean="0"/>
              <a:t>8/23/2011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DA82BB-73D5-4741-8B03-B5AFBA6CBAD6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50105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7462815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010164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675108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195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033676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907907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1280609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395409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6482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1243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1294259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2788689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692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2346570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715644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6482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010164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5413606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9286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3010512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4336760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6482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010164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4010164" y="179310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436355" y="18280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2681785" y="18280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/>
          <p:cNvSpPr/>
          <p:nvPr/>
        </p:nvSpPr>
        <p:spPr>
          <a:xfrm>
            <a:off x="1257855" y="182801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2636287" y="524905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4010164" y="529905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003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4959828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4734003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6482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4010164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726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1182848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311650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010164" y="520810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010164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921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810286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982835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14209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0340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5332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69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8472259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1971574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68064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4010164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8667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28024062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913103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0340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40450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06746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461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4644170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636115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14209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0340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5332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06746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338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9294473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1078736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19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353328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06746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9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0665546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7687572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3971496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78520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5420429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971496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42922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555323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2786882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20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006746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03403" y="405393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5353328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63557" y="178005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06746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967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9191963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1015293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21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14209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5411331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4038597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06746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903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0598607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9921814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22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092048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353328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6803403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06746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5592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665683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7701453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23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353328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6909173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06746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152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5796729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1571052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24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803403" y="399934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421564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5353328" y="399934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4021537" y="399934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6803403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06746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073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2473952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4713748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25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010164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5472734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68147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6814783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418149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5380621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455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37266175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0517175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26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051099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042006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5332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5353328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391991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84661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8466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21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5387122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903313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27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010164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5353328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540109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6721516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36262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06746" y="179978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53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457971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8180742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sp>
        <p:nvSpPr>
          <p:cNvPr id="4" name="Oval 3"/>
          <p:cNvSpPr/>
          <p:nvPr/>
        </p:nvSpPr>
        <p:spPr>
          <a:xfrm>
            <a:off x="1180526" y="18288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667000" y="18288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173705" y="402455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667000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543635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6870511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3993408" y="182887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0878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08780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5285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810539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227932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420429" y="512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401467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420429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014678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6894382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08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189166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9449845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062474" y="4848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65221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420429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436355" y="4848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3517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465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4734759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2941858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062474" y="4848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062474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6716961" y="4848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686482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5436355" y="4848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104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298293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0093538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415346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864821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4153463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4096594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5332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4096594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353328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14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045338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7099650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21464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414209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1214643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/>
          <p:cNvSpPr/>
          <p:nvPr/>
        </p:nvSpPr>
        <p:spPr>
          <a:xfrm>
            <a:off x="6751083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353328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543635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142093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1243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36355" y="4867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621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4579114"/>
              </p:ext>
            </p:extLst>
          </p:nvPr>
        </p:nvGraphicFramePr>
        <p:xfrm>
          <a:off x="1022558" y="3795954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2987063"/>
              </p:ext>
            </p:extLst>
          </p:nvPr>
        </p:nvGraphicFramePr>
        <p:xfrm>
          <a:off x="1022558" y="320931"/>
          <a:ext cx="6933065" cy="2581776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1386613"/>
                <a:gridCol w="1386613"/>
                <a:gridCol w="1386613"/>
                <a:gridCol w="1386613"/>
                <a:gridCol w="1386613"/>
              </a:tblGrid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  <a:tr h="129088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Gr 1: Double Ten Frames: Counting On/All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17370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65221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751083" y="61259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17370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Oval 23"/>
          <p:cNvSpPr/>
          <p:nvPr/>
        </p:nvSpPr>
        <p:spPr>
          <a:xfrm>
            <a:off x="5436355" y="54607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117370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/>
          <p:cNvSpPr/>
          <p:nvPr/>
        </p:nvSpPr>
        <p:spPr>
          <a:xfrm>
            <a:off x="2652215" y="52551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2667000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117370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2681785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4010164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/>
          <p:cNvSpPr/>
          <p:nvPr/>
        </p:nvSpPr>
        <p:spPr>
          <a:xfrm>
            <a:off x="4012435" y="178632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010164" y="55270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393131" y="401907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801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563</TotalTime>
  <Words>297</Words>
  <Application>Microsoft Office PowerPoint</Application>
  <PresentationFormat>On-screen Show (4:3)</PresentationFormat>
  <Paragraphs>81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Mary Elizabeth Mendenhall</cp:lastModifiedBy>
  <cp:revision>34</cp:revision>
  <cp:lastPrinted>2011-07-24T03:45:41Z</cp:lastPrinted>
  <dcterms:created xsi:type="dcterms:W3CDTF">2011-07-24T03:35:18Z</dcterms:created>
  <dcterms:modified xsi:type="dcterms:W3CDTF">2011-08-24T00:01:23Z</dcterms:modified>
</cp:coreProperties>
</file>